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5773" autoAdjust="0"/>
  </p:normalViewPr>
  <p:slideViewPr>
    <p:cSldViewPr snapToGrid="0">
      <p:cViewPr>
        <p:scale>
          <a:sx n="61" d="100"/>
          <a:sy n="61" d="100"/>
        </p:scale>
        <p:origin x="-106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E02C2-3E8E-4A8A-B1FE-73568112055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F15FA-1F3A-43E5-A451-7A12F6E3A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70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presentation will focus on the identification and health information needed for suicide health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F15FA-1F3A-43E5-A451-7A12F6E3A2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54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Suicide is the act of a person intentionally causing their own death. Before individuals deciding to commit suicide they undergo through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severe emotional rejection, isolation and hopelessness to the point that they cannot find relief except through death. According to </a:t>
            </a:r>
            <a:r>
              <a:rPr lang="en-US" sz="1800" dirty="0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Cook (</a:t>
            </a:r>
            <a:r>
              <a:rPr lang="en-US" sz="1800" dirty="0" smtClean="0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2019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suicide is classified as one of the causes falling under number 10 in the list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since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occurs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people from different groups based on either age, race and sex. Similarly, the rate at which suicide occurs has increased at a significant rate despite the measures taken to reduce the occurrence. More male have been observed to die at a rate that is four times 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higher than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female due to suicide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Stone et al., 2018</a:t>
            </a:r>
            <a:r>
              <a:rPr lang="en-US" sz="1800" dirty="0" smtClean="0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F15FA-1F3A-43E5-A451-7A12F6E3A2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53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facility will play a critical role in providing health information in preventing suicide. Moreover, many people involved in suicide act provide warning signs which when realized earlier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prevented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though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either talking to the doctor or showing them that they are cared for. However, 73% of the suicidal individuals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linked to substance abuse and mental health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200" dirty="0" err="1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Gerada</a:t>
            </a:r>
            <a:r>
              <a:rPr lang="en-US" sz="1200" dirty="0">
                <a:solidFill>
                  <a:srgbClr val="22222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</a:t>
            </a:r>
            <a:r>
              <a:rPr lang="en-US" sz="1200" dirty="0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2018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Therefore, talking to them in private will be of great help and healthcare facilities are the only place these people trust. The use of risk screening tool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also helpful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providing early signs and hence preventing the suicide act before happening.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F15FA-1F3A-43E5-A451-7A12F6E3A2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6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6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7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4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2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6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28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23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89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9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8514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01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0546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86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41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74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6131C-626E-432C-9151-14D9EC5A4DB9}" type="datetimeFigureOut">
              <a:rPr lang="en-US" smtClean="0"/>
              <a:t>6/5/2020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3AA240F-8A56-4DE0-A0DD-C1E1687DB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44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F27EB1-BF79-4AD3-BB37-E45AC81C39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Suicide Health Problem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3FC30F3-72AE-4D57-A184-BB82BB4129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856427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0AE469-EEAE-4F1C-8F89-F7089D784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and Review of Health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81A3BE-8322-4AA1-848B-4CF956964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Times New Roman" pitchFamily="18" charset="0"/>
                <a:cs typeface="Times New Roman" panose="02020603050405020304" pitchFamily="18" charset="0"/>
              </a:rPr>
              <a:t>The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 of a person intentionally causing their own death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suicide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falls under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number 10 in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list of causes of death in US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 smtClean="0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Cook</a:t>
            </a:r>
            <a:r>
              <a:rPr lang="en-US" sz="1800" dirty="0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, 2019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Occurs in different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groups demarcated by sex, age, location and race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rate of suicide occurrence significantly increase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males die than females through suicide (</a:t>
            </a:r>
            <a:r>
              <a:rPr lang="en-US" sz="1800" dirty="0">
                <a:solidFill>
                  <a:srgbClr val="222222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Stone et al., 2018)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505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A7AC01-2F3D-4B89-8DEC-957F65B2A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E26782-1F29-4A9A-B08B-E13990328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facilities can provide early information to prevent suicide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suicidal individuals provides signs for their intentions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73% of the patients who died due to suicide were involved in substance abuse or mental health (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Gerada</a:t>
            </a:r>
            <a:r>
              <a:rPr lang="en-US" sz="18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2018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privacy trust in healthcare setting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risk screening leads to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identifications of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at risk of suicide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756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9AFCF0-6B4F-4782-9A4F-E0B078949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940921-FE2B-49B8-BA17-EF00F098C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Cook, A. (2019). The education–suicide mortality gradient.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Applied economics letters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(9), 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717-721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Gerada</a:t>
            </a:r>
            <a:r>
              <a:rPr lang="en-US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C. (2018). Doctors, suicide and mental illness. 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BJPsych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bulletin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42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(4), 165-168.</a:t>
            </a:r>
          </a:p>
          <a:p>
            <a:pPr marL="0" marR="0" indent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Stone, D. M., Simon, T. R., Fowler, K. A., Kegler, S. R., Yuan, K., Holland, K. M., ... &amp; Crosby, </a:t>
            </a:r>
            <a:r>
              <a:rPr lang="en-US" sz="18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</a:t>
            </a:r>
            <a:r>
              <a:rPr lang="en-US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E. (2018). Vital signs: trends in state suicide rates—United States, 1999–2016 and </a:t>
            </a:r>
            <a:r>
              <a:rPr lang="en-US" sz="180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circumstances </a:t>
            </a:r>
            <a:r>
              <a:rPr lang="en-US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contributing to suicide—27 states, 2015.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Morbidity and Mortality Weekly </a:t>
            </a:r>
            <a:r>
              <a:rPr lang="en-US" sz="1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Report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67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(22), 617.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8752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84</TotalTime>
  <Words>415</Words>
  <Application>Microsoft Office PowerPoint</Application>
  <PresentationFormat>Custom</PresentationFormat>
  <Paragraphs>26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Facet</vt:lpstr>
      <vt:lpstr>Suicide Health Problem</vt:lpstr>
      <vt:lpstr>Identification and Review of Health Information</vt:lpstr>
      <vt:lpstr>Continuation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BLACKHAWK</dc:creator>
  <cp:lastModifiedBy>User</cp:lastModifiedBy>
  <cp:revision>90</cp:revision>
  <dcterms:created xsi:type="dcterms:W3CDTF">2020-06-05T11:35:46Z</dcterms:created>
  <dcterms:modified xsi:type="dcterms:W3CDTF">2020-06-05T15:03:58Z</dcterms:modified>
</cp:coreProperties>
</file>